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8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</p:sldIdLst>
  <p:sldSz cx="5321300" cy="75565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86" d="100"/>
          <a:sy n="86" d="100"/>
        </p:scale>
        <p:origin x="-786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422650" y="6540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169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422650" y="8001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4" name="Picture 2" descr="\\103010001-015\пзз\схемы\ПС ПЗЗ _10 от 10.01.2019\КУРТ общ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45" y="1295400"/>
            <a:ext cx="4399305" cy="6216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03010001-015\пзз\схемы\ПС ПЗЗ_10 от 10.01.2019\Приложения к решению СД\0 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03010001-015\пзз\схемы\ПС ПЗЗ_10 от 10.01.2019\Приложения к решению СД\0 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2177"/>
            <a:ext cx="5327649" cy="75586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03010001-015\пзз\схемы\ПС ПЗЗ_10 от 10.01.2019\Приложения к решению СД\0 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842" y="0"/>
            <a:ext cx="5348492" cy="75882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03010001-015\пзз\схемы\ПС ПЗЗ_10 от 10.01.2019\Приложения к решению СД\0 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03010001-015\пзз\схемы\ПС ПЗЗ_10 от 10.01.2019\Приложения к решению СД\0 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03010001-015\пзз\схемы\ПС ПЗЗ_10 от 10.01.2019\Приложения к решению СД\0 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4850" y="730250"/>
            <a:ext cx="1143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\\103010001-015\пзз\схемы\ПС ПЗЗ_10 от 10.01.2019\Приложения к решению СД\0 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31750"/>
            <a:ext cx="5348493" cy="7588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03010001-015\пзз\схемы\ПС ПЗЗ_10 от 10.01.2019\Приложения к решению СД\0 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38579"/>
            <a:ext cx="5321300" cy="7549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12</Words>
  <Application>Microsoft Office PowerPoint</Application>
  <PresentationFormat>Произвольный</PresentationFormat>
  <Paragraphs>4</Paragraphs>
  <Slides>228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228</vt:i4>
      </vt:variant>
    </vt:vector>
  </HeadingPairs>
  <TitlesOfParts>
    <vt:vector size="22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Слайд 192</vt:lpstr>
      <vt:lpstr>Слайд 193</vt:lpstr>
      <vt:lpstr>Слайд 194</vt:lpstr>
      <vt:lpstr>Слайд 195</vt:lpstr>
      <vt:lpstr>Слайд 196</vt:lpstr>
      <vt:lpstr>Слайд 197</vt:lpstr>
      <vt:lpstr>Слайд 198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  <vt:lpstr>Слайд 208</vt:lpstr>
      <vt:lpstr>Слайд 209</vt:lpstr>
      <vt:lpstr>Слайд 210</vt:lpstr>
      <vt:lpstr>Слайд 211</vt:lpstr>
      <vt:lpstr>Слайд 212</vt:lpstr>
      <vt:lpstr>Слайд 213</vt:lpstr>
      <vt:lpstr>Слайд 214</vt:lpstr>
      <vt:lpstr>Слайд 215</vt:lpstr>
      <vt:lpstr>Слайд 216</vt:lpstr>
      <vt:lpstr>Слайд 217</vt:lpstr>
      <vt:lpstr>Слайд 218</vt:lpstr>
      <vt:lpstr>Слайд 219</vt:lpstr>
      <vt:lpstr>Слайд 220</vt:lpstr>
      <vt:lpstr>Слайд 221</vt:lpstr>
      <vt:lpstr>Слайд 222</vt:lpstr>
      <vt:lpstr>Слайд 223</vt:lpstr>
      <vt:lpstr>Слайд 224</vt:lpstr>
      <vt:lpstr>Слайд 225</vt:lpstr>
      <vt:lpstr>Слайд 226</vt:lpstr>
      <vt:lpstr>Слайд 227</vt:lpstr>
      <vt:lpstr>Слайд 228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ASachkova</cp:lastModifiedBy>
  <cp:revision>10</cp:revision>
  <dcterms:created xsi:type="dcterms:W3CDTF">2006-08-16T00:00:00Z</dcterms:created>
  <dcterms:modified xsi:type="dcterms:W3CDTF">2018-12-19T05:09:03Z</dcterms:modified>
</cp:coreProperties>
</file>